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5143500" cx="9144000"/>
  <p:notesSz cx="6858000" cy="9144000"/>
  <p:embeddedFontLst>
    <p:embeddedFont>
      <p:font typeface="IBM Plex Sans"/>
      <p:regular r:id="rId21"/>
      <p:bold r:id="rId22"/>
      <p:italic r:id="rId23"/>
      <p:boldItalic r:id="rId24"/>
    </p:embeddedFont>
    <p:embeddedFont>
      <p:font typeface="Roboto"/>
      <p:regular r:id="rId25"/>
      <p:bold r:id="rId26"/>
      <p:italic r:id="rId27"/>
      <p:boldItalic r:id="rId28"/>
    </p:embeddedFont>
    <p:embeddedFont>
      <p:font typeface="IBM Plex Sans SemiBold"/>
      <p:regular r:id="rId29"/>
      <p:bold r:id="rId30"/>
      <p:italic r:id="rId31"/>
      <p:boldItalic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IBMPlexSans-bold.fntdata"/><Relationship Id="rId21" Type="http://schemas.openxmlformats.org/officeDocument/2006/relationships/font" Target="fonts/IBMPlexSans-regular.fntdata"/><Relationship Id="rId24" Type="http://schemas.openxmlformats.org/officeDocument/2006/relationships/font" Target="fonts/IBMPlexSans-boldItalic.fntdata"/><Relationship Id="rId23" Type="http://schemas.openxmlformats.org/officeDocument/2006/relationships/font" Target="fonts/IBMPlexSans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-bold.fntdata"/><Relationship Id="rId25" Type="http://schemas.openxmlformats.org/officeDocument/2006/relationships/font" Target="fonts/Roboto-regular.fntdata"/><Relationship Id="rId28" Type="http://schemas.openxmlformats.org/officeDocument/2006/relationships/font" Target="fonts/Roboto-boldItalic.fntdata"/><Relationship Id="rId27" Type="http://schemas.openxmlformats.org/officeDocument/2006/relationships/font" Target="fonts/Robot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IBMPlexSansSemiBold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IBMPlexSansSemiBold-italic.fntdata"/><Relationship Id="rId30" Type="http://schemas.openxmlformats.org/officeDocument/2006/relationships/font" Target="fonts/IBMPlexSansSemiBold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32" Type="http://schemas.openxmlformats.org/officeDocument/2006/relationships/font" Target="fonts/IBMPlexSansSemiBold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4" name="Google Shape;154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431d8fa9d8_1_3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8" name="Google Shape;218;g1431d8fa9d8_1_3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431d8fa9d8_1_3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7" name="Google Shape;227;g1431d8fa9d8_1_3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fdf0c761fc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6" name="Google Shape;236;gfdf0c761fc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5" name="Google Shape;245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3" name="Google Shape;253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8" name="Google Shape;258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402eed88bc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1" name="Google Shape;161;g1402eed88bc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7" name="Google Shape;16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1402eed88b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5" name="Google Shape;175;g1402eed88b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431d8fa9d8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3" name="Google Shape;183;g1431d8fa9d8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1431d8fa9d8_1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9" name="Google Shape;189;g1431d8fa9d8_1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429a0b0c7c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7" name="Google Shape;197;g1429a0b0c7c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431d8fa9d8_1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6" name="Google Shape;206;g1431d8fa9d8_1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144e67779dd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2" name="Google Shape;212;g144e67779dd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Relationship Id="rId3" Type="http://schemas.openxmlformats.org/officeDocument/2006/relationships/image" Target="../media/image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Relationship Id="rId3" Type="http://schemas.openxmlformats.org/officeDocument/2006/relationships/image" Target="../media/image7.png"/><Relationship Id="rId4" Type="http://schemas.openxmlformats.org/officeDocument/2006/relationships/image" Target="../media/image14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Relationship Id="rId3" Type="http://schemas.openxmlformats.org/officeDocument/2006/relationships/image" Target="../media/image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Relationship Id="rId3" Type="http://schemas.openxmlformats.org/officeDocument/2006/relationships/image" Target="../media/image7.png"/><Relationship Id="rId4" Type="http://schemas.openxmlformats.org/officeDocument/2006/relationships/image" Target="../media/image14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6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Титульный слайд (фиолетовый фон)">
  <p:cSld name="1_Title slide 5_2_1">
    <p:bg>
      <p:bgPr>
        <a:solidFill>
          <a:srgbClr val="252525"/>
        </a:solidFill>
      </p:bgPr>
    </p:bg>
    <p:spTree>
      <p:nvGrpSpPr>
        <p:cNvPr id="6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7;p2"/>
          <p:cNvSpPr txBox="1"/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8" name="Google Shape;8;p2"/>
          <p:cNvSpPr txBox="1"/>
          <p:nvPr>
            <p:ph idx="1" type="subTitle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9" name="Google Shape;9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40000" y="360000"/>
            <a:ext cx="1611100" cy="2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/>
          <p:nvPr/>
        </p:nvSpPr>
        <p:spPr>
          <a:xfrm>
            <a:off x="4979150" y="0"/>
            <a:ext cx="41649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Карточка преподавателя">
  <p:cSld name="1_Title slide 5_2_1_2_1_1_1">
    <p:bg>
      <p:bgPr>
        <a:solidFill>
          <a:schemeClr val="lt1"/>
        </a:solidFill>
      </p:bgPr>
    </p:bg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 txBox="1"/>
          <p:nvPr>
            <p:ph type="title"/>
          </p:nvPr>
        </p:nvSpPr>
        <p:spPr>
          <a:xfrm>
            <a:off x="3805200" y="7200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50" name="Google Shape;50;p11"/>
          <p:cNvSpPr txBox="1"/>
          <p:nvPr>
            <p:ph idx="1" type="subTitle"/>
          </p:nvPr>
        </p:nvSpPr>
        <p:spPr>
          <a:xfrm>
            <a:off x="3805200" y="1122600"/>
            <a:ext cx="47988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" name="Google Shape;51;p11"/>
          <p:cNvSpPr txBox="1"/>
          <p:nvPr>
            <p:ph idx="2" type="subTitle"/>
          </p:nvPr>
        </p:nvSpPr>
        <p:spPr>
          <a:xfrm>
            <a:off x="3805200" y="15987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Google Shape;52;p11"/>
          <p:cNvSpPr txBox="1"/>
          <p:nvPr>
            <p:ph idx="3" type="body"/>
          </p:nvPr>
        </p:nvSpPr>
        <p:spPr>
          <a:xfrm>
            <a:off x="3805200" y="2275800"/>
            <a:ext cx="3996300" cy="22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 b="0"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 b="0"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 b="0"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 b="0"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 b="0"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 b="0"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 b="0"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 b="0"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 b="0"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53" name="Google Shape;53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11"/>
          <p:cNvSpPr txBox="1"/>
          <p:nvPr>
            <p:ph idx="4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Титульный слайд (зеленый фон)">
  <p:cSld name="1_Title slide 5_2_1_16">
    <p:bg>
      <p:bgPr>
        <a:solidFill>
          <a:srgbClr val="252525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2"/>
          <p:cNvSpPr txBox="1"/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57" name="Google Shape;57;p12"/>
          <p:cNvSpPr txBox="1"/>
          <p:nvPr>
            <p:ph idx="1" type="subTitle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58" name="Google Shape;58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40000" y="360000"/>
            <a:ext cx="1611100" cy="2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2"/>
          <p:cNvSpPr/>
          <p:nvPr/>
        </p:nvSpPr>
        <p:spPr>
          <a:xfrm>
            <a:off x="4979150" y="0"/>
            <a:ext cx="41649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План курса">
  <p:cSld name="1_Title slide 5_2_1_4_1_1_1_1">
    <p:bg>
      <p:bgPr>
        <a:solidFill>
          <a:schemeClr val="lt1"/>
        </a:soli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3"/>
          <p:cNvSpPr txBox="1"/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62" name="Google Shape;62;p13"/>
          <p:cNvSpPr txBox="1"/>
          <p:nvPr>
            <p:ph idx="1" type="subTitle"/>
          </p:nvPr>
        </p:nvSpPr>
        <p:spPr>
          <a:xfrm>
            <a:off x="1008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63" name="Google Shape;63;p13"/>
          <p:cNvSpPr txBox="1"/>
          <p:nvPr>
            <p:ph idx="2" type="subTitle"/>
          </p:nvPr>
        </p:nvSpPr>
        <p:spPr>
          <a:xfrm>
            <a:off x="1008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64" name="Google Shape;64;p13"/>
          <p:cNvSpPr txBox="1"/>
          <p:nvPr>
            <p:ph idx="3" type="subTitle"/>
          </p:nvPr>
        </p:nvSpPr>
        <p:spPr>
          <a:xfrm>
            <a:off x="1008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65" name="Google Shape;65;p13"/>
          <p:cNvSpPr txBox="1"/>
          <p:nvPr>
            <p:ph idx="4" type="subTitle"/>
          </p:nvPr>
        </p:nvSpPr>
        <p:spPr>
          <a:xfrm>
            <a:off x="1008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66" name="Google Shape;66;p13"/>
          <p:cNvSpPr txBox="1"/>
          <p:nvPr>
            <p:ph idx="5" type="subTitle"/>
          </p:nvPr>
        </p:nvSpPr>
        <p:spPr>
          <a:xfrm>
            <a:off x="1008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67" name="Google Shape;67;p13"/>
          <p:cNvSpPr txBox="1"/>
          <p:nvPr>
            <p:ph idx="6" type="subTitle"/>
          </p:nvPr>
        </p:nvSpPr>
        <p:spPr>
          <a:xfrm>
            <a:off x="3114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68" name="Google Shape;68;p13"/>
          <p:cNvSpPr txBox="1"/>
          <p:nvPr>
            <p:ph idx="7" type="subTitle"/>
          </p:nvPr>
        </p:nvSpPr>
        <p:spPr>
          <a:xfrm>
            <a:off x="3114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69" name="Google Shape;69;p13"/>
          <p:cNvSpPr txBox="1"/>
          <p:nvPr>
            <p:ph idx="8" type="subTitle"/>
          </p:nvPr>
        </p:nvSpPr>
        <p:spPr>
          <a:xfrm>
            <a:off x="3114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0" name="Google Shape;70;p13"/>
          <p:cNvSpPr txBox="1"/>
          <p:nvPr>
            <p:ph idx="9" type="subTitle"/>
          </p:nvPr>
        </p:nvSpPr>
        <p:spPr>
          <a:xfrm>
            <a:off x="3114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1" name="Google Shape;71;p13"/>
          <p:cNvSpPr txBox="1"/>
          <p:nvPr>
            <p:ph idx="13" type="subTitle"/>
          </p:nvPr>
        </p:nvSpPr>
        <p:spPr>
          <a:xfrm>
            <a:off x="3114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2" name="Google Shape;72;p13"/>
          <p:cNvSpPr txBox="1"/>
          <p:nvPr>
            <p:ph idx="14" type="subTitle"/>
          </p:nvPr>
        </p:nvSpPr>
        <p:spPr>
          <a:xfrm>
            <a:off x="5220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3" name="Google Shape;73;p13"/>
          <p:cNvSpPr txBox="1"/>
          <p:nvPr>
            <p:ph idx="15" type="subTitle"/>
          </p:nvPr>
        </p:nvSpPr>
        <p:spPr>
          <a:xfrm>
            <a:off x="5220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4" name="Google Shape;74;p13"/>
          <p:cNvSpPr txBox="1"/>
          <p:nvPr>
            <p:ph idx="16" type="subTitle"/>
          </p:nvPr>
        </p:nvSpPr>
        <p:spPr>
          <a:xfrm>
            <a:off x="5220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5" name="Google Shape;75;p13"/>
          <p:cNvSpPr txBox="1"/>
          <p:nvPr>
            <p:ph idx="17" type="subTitle"/>
          </p:nvPr>
        </p:nvSpPr>
        <p:spPr>
          <a:xfrm>
            <a:off x="5220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6" name="Google Shape;76;p13"/>
          <p:cNvSpPr txBox="1"/>
          <p:nvPr>
            <p:ph idx="18" type="subTitle"/>
          </p:nvPr>
        </p:nvSpPr>
        <p:spPr>
          <a:xfrm>
            <a:off x="5220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7" name="Google Shape;77;p13"/>
          <p:cNvSpPr txBox="1"/>
          <p:nvPr>
            <p:ph idx="19" type="subTitle"/>
          </p:nvPr>
        </p:nvSpPr>
        <p:spPr>
          <a:xfrm>
            <a:off x="7326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8" name="Google Shape;78;p13"/>
          <p:cNvSpPr txBox="1"/>
          <p:nvPr>
            <p:ph idx="20" type="subTitle"/>
          </p:nvPr>
        </p:nvSpPr>
        <p:spPr>
          <a:xfrm>
            <a:off x="7326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9" name="Google Shape;79;p13"/>
          <p:cNvSpPr txBox="1"/>
          <p:nvPr>
            <p:ph idx="21" type="subTitle"/>
          </p:nvPr>
        </p:nvSpPr>
        <p:spPr>
          <a:xfrm>
            <a:off x="7326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0" name="Google Shape;80;p13"/>
          <p:cNvSpPr txBox="1"/>
          <p:nvPr>
            <p:ph idx="22" type="subTitle"/>
          </p:nvPr>
        </p:nvSpPr>
        <p:spPr>
          <a:xfrm>
            <a:off x="7326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1" name="Google Shape;81;p13"/>
          <p:cNvSpPr txBox="1"/>
          <p:nvPr>
            <p:ph idx="23" type="subTitle"/>
          </p:nvPr>
        </p:nvSpPr>
        <p:spPr>
          <a:xfrm>
            <a:off x="7326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82" name="Google Shape;82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3"/>
          <p:cNvSpPr txBox="1"/>
          <p:nvPr>
            <p:ph idx="24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План курса">
  <p:cSld name="1_Title slide 5_2_1_4_1_1_1_1_1_1">
    <p:bg>
      <p:bgPr>
        <a:solidFill>
          <a:schemeClr val="lt1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4"/>
          <p:cNvSpPr txBox="1"/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b="1"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b="1"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b="1"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b="1"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b="1"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b="1"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b="1"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b="1"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6" name="Google Shape;86;p14"/>
          <p:cNvSpPr txBox="1"/>
          <p:nvPr>
            <p:ph idx="1" type="subTitle"/>
          </p:nvPr>
        </p:nvSpPr>
        <p:spPr>
          <a:xfrm>
            <a:off x="540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7" name="Google Shape;87;p14"/>
          <p:cNvSpPr txBox="1"/>
          <p:nvPr>
            <p:ph idx="2" type="subTitle"/>
          </p:nvPr>
        </p:nvSpPr>
        <p:spPr>
          <a:xfrm>
            <a:off x="540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8" name="Google Shape;88;p14"/>
          <p:cNvSpPr txBox="1"/>
          <p:nvPr>
            <p:ph idx="3" type="subTitle"/>
          </p:nvPr>
        </p:nvSpPr>
        <p:spPr>
          <a:xfrm>
            <a:off x="540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9" name="Google Shape;89;p14"/>
          <p:cNvSpPr txBox="1"/>
          <p:nvPr>
            <p:ph idx="4" type="subTitle"/>
          </p:nvPr>
        </p:nvSpPr>
        <p:spPr>
          <a:xfrm>
            <a:off x="2646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90" name="Google Shape;90;p14"/>
          <p:cNvSpPr txBox="1"/>
          <p:nvPr>
            <p:ph idx="5" type="subTitle"/>
          </p:nvPr>
        </p:nvSpPr>
        <p:spPr>
          <a:xfrm>
            <a:off x="2646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91" name="Google Shape;91;p14"/>
          <p:cNvSpPr txBox="1"/>
          <p:nvPr>
            <p:ph idx="6" type="subTitle"/>
          </p:nvPr>
        </p:nvSpPr>
        <p:spPr>
          <a:xfrm>
            <a:off x="2646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92" name="Google Shape;92;p14"/>
          <p:cNvSpPr txBox="1"/>
          <p:nvPr>
            <p:ph idx="7" type="subTitle"/>
          </p:nvPr>
        </p:nvSpPr>
        <p:spPr>
          <a:xfrm>
            <a:off x="4752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93" name="Google Shape;93;p14"/>
          <p:cNvSpPr txBox="1"/>
          <p:nvPr>
            <p:ph idx="8" type="subTitle"/>
          </p:nvPr>
        </p:nvSpPr>
        <p:spPr>
          <a:xfrm>
            <a:off x="4752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94" name="Google Shape;94;p14"/>
          <p:cNvSpPr txBox="1"/>
          <p:nvPr>
            <p:ph idx="9" type="subTitle"/>
          </p:nvPr>
        </p:nvSpPr>
        <p:spPr>
          <a:xfrm>
            <a:off x="4752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95" name="Google Shape;95;p14"/>
          <p:cNvSpPr txBox="1"/>
          <p:nvPr>
            <p:ph idx="13" type="subTitle"/>
          </p:nvPr>
        </p:nvSpPr>
        <p:spPr>
          <a:xfrm>
            <a:off x="6858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96" name="Google Shape;96;p14"/>
          <p:cNvSpPr txBox="1"/>
          <p:nvPr>
            <p:ph idx="14" type="subTitle"/>
          </p:nvPr>
        </p:nvSpPr>
        <p:spPr>
          <a:xfrm>
            <a:off x="6858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97" name="Google Shape;97;p14"/>
          <p:cNvSpPr txBox="1"/>
          <p:nvPr>
            <p:ph idx="15" type="subTitle"/>
          </p:nvPr>
        </p:nvSpPr>
        <p:spPr>
          <a:xfrm>
            <a:off x="6858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98" name="Google Shape;98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4"/>
          <p:cNvSpPr txBox="1"/>
          <p:nvPr>
            <p:ph idx="16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Заголовок + абзац в 2 столбца">
  <p:cSld name="1_Title slide 5_2_1_4_1_1">
    <p:bg>
      <p:bgPr>
        <a:solidFill>
          <a:schemeClr val="lt1"/>
        </a:solid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5"/>
          <p:cNvSpPr txBox="1"/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02" name="Google Shape;102;p15"/>
          <p:cNvSpPr txBox="1"/>
          <p:nvPr>
            <p:ph idx="1" type="subTitle"/>
          </p:nvPr>
        </p:nvSpPr>
        <p:spPr>
          <a:xfrm>
            <a:off x="540000" y="1260000"/>
            <a:ext cx="3852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" name="Google Shape;103;p15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04" name="Google Shape;104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5"/>
          <p:cNvSpPr txBox="1"/>
          <p:nvPr>
            <p:ph idx="3" type="subTitle"/>
          </p:nvPr>
        </p:nvSpPr>
        <p:spPr>
          <a:xfrm>
            <a:off x="4752000" y="1260000"/>
            <a:ext cx="3852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 Пустой слайд (бежевый фон слева)">
  <p:cSld name="1_Title slide 5_2_1_12_1">
    <p:bg>
      <p:bgPr>
        <a:solidFill>
          <a:schemeClr val="lt1"/>
        </a:solid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6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16"/>
          <p:cNvSpPr txBox="1"/>
          <p:nvPr>
            <p:ph idx="1" type="subTitle"/>
          </p:nvPr>
        </p:nvSpPr>
        <p:spPr>
          <a:xfrm>
            <a:off x="540000" y="152400"/>
            <a:ext cx="4032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09" name="Google Shape;109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 Пустой слайд (бежевый фон справа)">
  <p:cSld name="1_Title slide 5_2_1_12_1_1">
    <p:bg>
      <p:bgPr>
        <a:solidFill>
          <a:schemeClr val="lt1"/>
        </a:solid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17"/>
          <p:cNvSpPr txBox="1"/>
          <p:nvPr>
            <p:ph idx="1" type="subTitle"/>
          </p:nvPr>
        </p:nvSpPr>
        <p:spPr>
          <a:xfrm>
            <a:off x="540000" y="152400"/>
            <a:ext cx="4032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13" name="Google Shape;113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слева)">
  <p:cSld name="CUSTOM_2_1">
    <p:bg>
      <p:bgPr>
        <a:solidFill>
          <a:srgbClr val="252525"/>
        </a:solid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8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18" name="Google Shape;118;p18"/>
          <p:cNvSpPr txBox="1"/>
          <p:nvPr>
            <p:ph type="title"/>
          </p:nvPr>
        </p:nvSpPr>
        <p:spPr>
          <a:xfrm>
            <a:off x="540000" y="12957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b="0" i="0" sz="3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">
  <p:cSld name="CUSTOM_2_1_2">
    <p:bg>
      <p:bgPr>
        <a:solidFill>
          <a:srgbClr val="8D46F6"/>
        </a:soli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9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22" name="Google Shape;122;p19"/>
          <p:cNvSpPr txBox="1"/>
          <p:nvPr>
            <p:ph type="title"/>
          </p:nvPr>
        </p:nvSpPr>
        <p:spPr>
          <a:xfrm>
            <a:off x="540000" y="12957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b="0" i="0" sz="3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pic>
        <p:nvPicPr>
          <p:cNvPr id="123" name="Google Shape;123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 1">
  <p:cSld name="CUSTOM_2_1_2_1">
    <p:bg>
      <p:bgPr>
        <a:solidFill>
          <a:schemeClr val="lt1"/>
        </a:solid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0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27" name="Google Shape;127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0"/>
          <p:cNvSpPr txBox="1"/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b="0" i="0" sz="3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pic>
        <p:nvPicPr>
          <p:cNvPr id="129" name="Google Shape;129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по центру)">
  <p:cSld name="CUSTOM_2_1_5">
    <p:bg>
      <p:bgPr>
        <a:solidFill>
          <a:srgbClr val="8D46F6"/>
        </a:solid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5" name="Google Shape;15;p3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b="0" i="0" sz="3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 1 1">
  <p:cSld name="CUSTOM_2_1_2_1_1">
    <p:bg>
      <p:bgPr>
        <a:solidFill>
          <a:schemeClr val="lt1"/>
        </a:solid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1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33" name="Google Shape;133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1"/>
          <p:cNvSpPr txBox="1"/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b="0" i="0" sz="3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Заголовок в одну строку">
  <p:cSld name="1_Title slide 5_2_1_2_1_2">
    <p:bg>
      <p:bgPr>
        <a:solidFill>
          <a:schemeClr val="lt1"/>
        </a:solid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2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type="title"/>
          </p:nvPr>
        </p:nvSpPr>
        <p:spPr>
          <a:xfrm>
            <a:off x="540000" y="720000"/>
            <a:ext cx="38556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2" type="subTitle"/>
          </p:nvPr>
        </p:nvSpPr>
        <p:spPr>
          <a:xfrm>
            <a:off x="540000" y="11844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40" name="Google Shape;140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1">
  <p:cSld name="1_Title slide 5_2_1_5">
    <p:bg>
      <p:bgPr>
        <a:solidFill>
          <a:schemeClr val="lt1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3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">
  <p:cSld name="1_Title slide 5_2_1_13">
    <p:bg>
      <p:bgPr>
        <a:solidFill>
          <a:schemeClr val="lt1"/>
        </a:solid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4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2">
  <p:cSld name="1_Title slide 5_2_1_14">
    <p:bg>
      <p:bgPr>
        <a:solidFill>
          <a:schemeClr val="lt1"/>
        </a:solid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5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3">
  <p:cSld name="1_Title slide 5_2_1_15">
    <p:bg>
      <p:bgPr>
        <a:solidFill>
          <a:schemeClr val="lt1"/>
        </a:solid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6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Пустой слайд">
  <p:cSld name="1_Title slide 5_2_1_12">
    <p:bg>
      <p:bgPr>
        <a:solidFill>
          <a:schemeClr val="lt1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8" name="Google Shape;18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&quot;вопросы?&quot;">
  <p:cSld name="CUSTOM_2_1_4_1">
    <p:bg>
      <p:bgPr>
        <a:solidFill>
          <a:srgbClr val="252525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по центру)">
  <p:cSld name="CUSTOM_2_1_4">
    <p:bg>
      <p:bgPr>
        <a:solidFill>
          <a:srgbClr val="252525"/>
        </a:solid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5"/>
            <a:ext cx="9144003" cy="5143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24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6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6" name="Google Shape;26;p6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None/>
              <a:defRPr b="0" i="0" sz="2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Заголовок + абзац">
  <p:cSld name="1_Title slide 5_2_1_4_1">
    <p:bg>
      <p:bgPr>
        <a:solidFill>
          <a:schemeClr val="lt1"/>
        </a:solid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/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29" name="Google Shape;29;p7"/>
          <p:cNvSpPr txBox="1"/>
          <p:nvPr>
            <p:ph idx="1" type="subTitle"/>
          </p:nvPr>
        </p:nvSpPr>
        <p:spPr>
          <a:xfrm>
            <a:off x="540000" y="126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" name="Google Shape;30;p7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31" name="Google Shape;31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по центру)">
  <p:cSld name="CUSTOM_2_1_5_1">
    <p:bg>
      <p:bgPr>
        <a:solidFill>
          <a:srgbClr val="5DB560"/>
        </a:solid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oogle Shape;33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8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6" name="Google Shape;36;p8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b="0" i="0" sz="3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-вопрос">
  <p:cSld name="CUSTOM_2_1_4_1_1">
    <p:bg>
      <p:bgPr>
        <a:solidFill>
          <a:srgbClr val="252525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9"/>
          <p:cNvSpPr txBox="1"/>
          <p:nvPr>
            <p:ph type="title"/>
          </p:nvPr>
        </p:nvSpPr>
        <p:spPr>
          <a:xfrm>
            <a:off x="540000" y="2268150"/>
            <a:ext cx="8064000" cy="6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None/>
              <a:defRPr b="0" i="0" sz="2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41" name="Google Shape;41;p9"/>
          <p:cNvSpPr txBox="1"/>
          <p:nvPr>
            <p:ph idx="2" type="title"/>
          </p:nvPr>
        </p:nvSpPr>
        <p:spPr>
          <a:xfrm>
            <a:off x="540000" y="1956250"/>
            <a:ext cx="80640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b="0" i="0" sz="1200" u="none" cap="none" strike="noStrik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b="0" i="0" sz="1200" u="none" cap="none" strike="noStrik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b="0" i="0" sz="1200" u="none" cap="none" strike="noStrik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b="0" i="0" sz="1200" u="none" cap="none" strike="noStrik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b="0" i="0" sz="1200" u="none" cap="none" strike="noStrik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b="0" i="0" sz="1200" u="none" cap="none" strike="noStrik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b="0" i="0" sz="1200" u="none" cap="none" strike="noStrik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b="0" i="0" sz="1200" u="none" cap="none" strike="noStrik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 1 1 1">
  <p:cSld name="CUSTOM_2_1_2_1_1_1">
    <p:bg>
      <p:bgPr>
        <a:solidFill>
          <a:schemeClr val="lt1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3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10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45" name="Google Shape;45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10"/>
          <p:cNvSpPr txBox="1"/>
          <p:nvPr>
            <p:ph type="title"/>
          </p:nvPr>
        </p:nvSpPr>
        <p:spPr>
          <a:xfrm>
            <a:off x="540000" y="720000"/>
            <a:ext cx="8064000" cy="3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47" name="Google Shape;47;p10"/>
          <p:cNvSpPr txBox="1"/>
          <p:nvPr>
            <p:ph idx="2" type="subTitle"/>
          </p:nvPr>
        </p:nvSpPr>
        <p:spPr>
          <a:xfrm>
            <a:off x="540000" y="126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theme" Target="../theme/theme1.xml"/><Relationship Id="rId25" Type="http://schemas.openxmlformats.org/officeDocument/2006/relationships/slideLayout" Target="../slideLayouts/slideLayout25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gif"/><Relationship Id="rId4" Type="http://schemas.openxmlformats.org/officeDocument/2006/relationships/image" Target="../media/image22.gif"/><Relationship Id="rId5" Type="http://schemas.openxmlformats.org/officeDocument/2006/relationships/image" Target="../media/image17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7"/>
          <p:cNvSpPr txBox="1"/>
          <p:nvPr>
            <p:ph type="title"/>
          </p:nvPr>
        </p:nvSpPr>
        <p:spPr>
          <a:xfrm>
            <a:off x="495725" y="1941575"/>
            <a:ext cx="44139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0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3100">
                <a:latin typeface="IBM Plex Sans"/>
                <a:ea typeface="IBM Plex Sans"/>
                <a:cs typeface="IBM Plex Sans"/>
                <a:sym typeface="IBM Plex Sans"/>
              </a:rPr>
              <a:t>Веб-сервер на Linux</a:t>
            </a:r>
            <a:endParaRPr sz="3100"/>
          </a:p>
        </p:txBody>
      </p:sp>
      <p:sp>
        <p:nvSpPr>
          <p:cNvPr id="157" name="Google Shape;157;p27"/>
          <p:cNvSpPr txBox="1"/>
          <p:nvPr>
            <p:ph idx="1" type="subTitle"/>
          </p:nvPr>
        </p:nvSpPr>
        <p:spPr>
          <a:xfrm>
            <a:off x="540000" y="3272200"/>
            <a:ext cx="3852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ru">
                <a:solidFill>
                  <a:schemeClr val="accent2"/>
                </a:solidFill>
              </a:rPr>
              <a:t>Семинар 6</a:t>
            </a:r>
            <a:br>
              <a:rPr lang="ru">
                <a:solidFill>
                  <a:schemeClr val="accent2"/>
                </a:solidFill>
              </a:rPr>
            </a:br>
            <a:r>
              <a:rPr lang="ru"/>
              <a:t>Курс “Операционные системы и виртуализация”</a:t>
            </a:r>
            <a:endParaRPr sz="1000"/>
          </a:p>
        </p:txBody>
      </p:sp>
      <p:pic>
        <p:nvPicPr>
          <p:cNvPr id="158" name="Google Shape;15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73455" y="1602670"/>
            <a:ext cx="1925624" cy="2107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6"/>
          <p:cNvSpPr txBox="1"/>
          <p:nvPr>
            <p:ph type="title"/>
          </p:nvPr>
        </p:nvSpPr>
        <p:spPr>
          <a:xfrm>
            <a:off x="540000" y="720000"/>
            <a:ext cx="8064000" cy="601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r>
              <a:rPr b="1" lang="ru">
                <a:solidFill>
                  <a:srgbClr val="434343"/>
                </a:solidFill>
                <a:latin typeface="IBM Plex Sans"/>
                <a:ea typeface="IBM Plex Sans"/>
                <a:cs typeface="IBM Plex Sans"/>
                <a:sym typeface="IBM Plex Sans"/>
              </a:rPr>
              <a:t>Настройка схемы Reverse Proxy. Разделение контента (статика, динамика).</a:t>
            </a:r>
            <a:endParaRPr b="1">
              <a:solidFill>
                <a:srgbClr val="434343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21" name="Google Shape;221;p36"/>
          <p:cNvSpPr txBox="1"/>
          <p:nvPr>
            <p:ph idx="1" type="subTitle"/>
          </p:nvPr>
        </p:nvSpPr>
        <p:spPr>
          <a:xfrm>
            <a:off x="540000" y="1260000"/>
            <a:ext cx="4900800" cy="23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</p:txBody>
      </p:sp>
      <p:sp>
        <p:nvSpPr>
          <p:cNvPr id="222" name="Google Shape;222;p36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ru"/>
              <a:t>Семинар 6</a:t>
            </a:r>
            <a:endParaRPr/>
          </a:p>
        </p:txBody>
      </p:sp>
      <p:pic>
        <p:nvPicPr>
          <p:cNvPr id="223" name="Google Shape;223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22800" y="2698800"/>
            <a:ext cx="1981199" cy="1981199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36"/>
          <p:cNvSpPr/>
          <p:nvPr/>
        </p:nvSpPr>
        <p:spPr>
          <a:xfrm>
            <a:off x="6122175" y="3178575"/>
            <a:ext cx="1513800" cy="545100"/>
          </a:xfrm>
          <a:prstGeom prst="rect">
            <a:avLst/>
          </a:prstGeom>
          <a:solidFill>
            <a:srgbClr val="BA9BE7"/>
          </a:solidFill>
          <a:ln cap="flat" cmpd="sng" w="9525">
            <a:solidFill>
              <a:srgbClr val="BA9BE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ru" sz="1800">
                <a:latin typeface="IBM Plex Sans"/>
                <a:ea typeface="IBM Plex Sans"/>
                <a:cs typeface="IBM Plex Sans"/>
                <a:sym typeface="IBM Plex Sans"/>
              </a:rPr>
              <a:t>20</a:t>
            </a:r>
            <a:r>
              <a:rPr b="1" i="0" lang="ru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мин</a:t>
            </a:r>
            <a:endParaRPr b="1" i="0" sz="18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7"/>
          <p:cNvSpPr txBox="1"/>
          <p:nvPr>
            <p:ph type="title"/>
          </p:nvPr>
        </p:nvSpPr>
        <p:spPr>
          <a:xfrm>
            <a:off x="540000" y="720000"/>
            <a:ext cx="8064000" cy="282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b="1" lang="ru">
                <a:solidFill>
                  <a:srgbClr val="434343"/>
                </a:solidFill>
                <a:latin typeface="IBM Plex Sans"/>
                <a:ea typeface="IBM Plex Sans"/>
                <a:cs typeface="IBM Plex Sans"/>
                <a:sym typeface="IBM Plex Sans"/>
              </a:rPr>
              <a:t>Запуск PHP через модуль Apache. Запуск PHP через PHP-FPM.</a:t>
            </a:r>
            <a:endParaRPr b="1">
              <a:solidFill>
                <a:srgbClr val="434343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30" name="Google Shape;230;p37"/>
          <p:cNvSpPr txBox="1"/>
          <p:nvPr>
            <p:ph idx="1" type="subTitle"/>
          </p:nvPr>
        </p:nvSpPr>
        <p:spPr>
          <a:xfrm>
            <a:off x="540000" y="1578125"/>
            <a:ext cx="4900800" cy="23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</p:txBody>
      </p:sp>
      <p:sp>
        <p:nvSpPr>
          <p:cNvPr id="231" name="Google Shape;231;p37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ru"/>
              <a:t>Семинар 6</a:t>
            </a:r>
            <a:endParaRPr/>
          </a:p>
        </p:txBody>
      </p:sp>
      <p:pic>
        <p:nvPicPr>
          <p:cNvPr id="232" name="Google Shape;232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22800" y="2698800"/>
            <a:ext cx="1981199" cy="1981199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37"/>
          <p:cNvSpPr/>
          <p:nvPr/>
        </p:nvSpPr>
        <p:spPr>
          <a:xfrm>
            <a:off x="6122175" y="3178575"/>
            <a:ext cx="1513800" cy="545100"/>
          </a:xfrm>
          <a:prstGeom prst="rect">
            <a:avLst/>
          </a:prstGeom>
          <a:solidFill>
            <a:srgbClr val="BA9BE7"/>
          </a:solidFill>
          <a:ln cap="flat" cmpd="sng" w="9525">
            <a:solidFill>
              <a:srgbClr val="BA9BE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ru" sz="1800">
                <a:latin typeface="IBM Plex Sans"/>
                <a:ea typeface="IBM Plex Sans"/>
                <a:cs typeface="IBM Plex Sans"/>
                <a:sym typeface="IBM Plex Sans"/>
              </a:rPr>
              <a:t>10</a:t>
            </a:r>
            <a:r>
              <a:rPr b="1" i="0" lang="ru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мин</a:t>
            </a:r>
            <a:endParaRPr b="1" i="0" sz="18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8"/>
          <p:cNvSpPr txBox="1"/>
          <p:nvPr>
            <p:ph type="title"/>
          </p:nvPr>
        </p:nvSpPr>
        <p:spPr>
          <a:xfrm>
            <a:off x="540000" y="720000"/>
            <a:ext cx="8064000" cy="282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b="1" lang="ru">
                <a:solidFill>
                  <a:srgbClr val="434343"/>
                </a:solidFill>
                <a:latin typeface="IBM Plex Sans"/>
                <a:ea typeface="IBM Plex Sans"/>
                <a:cs typeface="IBM Plex Sans"/>
                <a:sym typeface="IBM Plex Sans"/>
              </a:rPr>
              <a:t>Установка MySQL. Базовые операции и настройки.</a:t>
            </a:r>
            <a:endParaRPr b="1">
              <a:solidFill>
                <a:srgbClr val="434343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39" name="Google Shape;239;p38"/>
          <p:cNvSpPr txBox="1"/>
          <p:nvPr>
            <p:ph idx="1" type="subTitle"/>
          </p:nvPr>
        </p:nvSpPr>
        <p:spPr>
          <a:xfrm>
            <a:off x="540000" y="1578125"/>
            <a:ext cx="4900800" cy="23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</p:txBody>
      </p:sp>
      <p:sp>
        <p:nvSpPr>
          <p:cNvPr id="240" name="Google Shape;240;p38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ru"/>
              <a:t>Семинар 6</a:t>
            </a:r>
            <a:endParaRPr/>
          </a:p>
        </p:txBody>
      </p:sp>
      <p:pic>
        <p:nvPicPr>
          <p:cNvPr id="241" name="Google Shape;241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22800" y="2698800"/>
            <a:ext cx="1981199" cy="1981199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38"/>
          <p:cNvSpPr/>
          <p:nvPr/>
        </p:nvSpPr>
        <p:spPr>
          <a:xfrm>
            <a:off x="6122175" y="3178575"/>
            <a:ext cx="1513800" cy="545100"/>
          </a:xfrm>
          <a:prstGeom prst="rect">
            <a:avLst/>
          </a:prstGeom>
          <a:solidFill>
            <a:srgbClr val="BA9BE7"/>
          </a:solidFill>
          <a:ln cap="flat" cmpd="sng" w="9525">
            <a:solidFill>
              <a:srgbClr val="BA9BE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ru" sz="1800">
                <a:latin typeface="IBM Plex Sans"/>
                <a:ea typeface="IBM Plex Sans"/>
                <a:cs typeface="IBM Plex Sans"/>
                <a:sym typeface="IBM Plex Sans"/>
              </a:rPr>
              <a:t>2</a:t>
            </a:r>
            <a:r>
              <a:rPr b="1" lang="ru" sz="1800">
                <a:latin typeface="IBM Plex Sans"/>
                <a:ea typeface="IBM Plex Sans"/>
                <a:cs typeface="IBM Plex Sans"/>
                <a:sym typeface="IBM Plex Sans"/>
              </a:rPr>
              <a:t>0</a:t>
            </a:r>
            <a:r>
              <a:rPr b="1" i="0" lang="ru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мин</a:t>
            </a:r>
            <a:endParaRPr b="1" i="0" sz="18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9"/>
          <p:cNvSpPr txBox="1"/>
          <p:nvPr>
            <p:ph type="title"/>
          </p:nvPr>
        </p:nvSpPr>
        <p:spPr>
          <a:xfrm>
            <a:off x="540000" y="720000"/>
            <a:ext cx="8064000" cy="282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>
                <a:solidFill>
                  <a:schemeClr val="dk1"/>
                </a:solidFill>
              </a:rPr>
              <a:t>Домашнее задание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248" name="Google Shape;248;p39"/>
          <p:cNvSpPr txBox="1"/>
          <p:nvPr>
            <p:ph idx="1" type="subTitle"/>
          </p:nvPr>
        </p:nvSpPr>
        <p:spPr>
          <a:xfrm>
            <a:off x="579875" y="1099100"/>
            <a:ext cx="6278100" cy="39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8000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Задание: </a:t>
            </a:r>
            <a:endParaRPr b="1"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ru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Установить Nginx и настроить его на работу с PHP-FPM.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ru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* Установить Apache. Настроить обработку PHP. Добиться одновременной работы с Nginx.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ru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Настроить схему обратного прокси для Nginx (динамика - на Apache).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ru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Установить MySQL. Создать новую базу данных и таблицу в не</a:t>
            </a:r>
            <a:r>
              <a:rPr lang="ru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й</a:t>
            </a:r>
            <a:r>
              <a:rPr lang="ru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ru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* Установить пакет phpmyadmin и запустить его веб-интерфейс для управления MySQL.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ru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* Настроить схему балансировки трафика между несколькими серверами Apache на стороне Nginx с помощью модуля ngx_http_upstream_module.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Результат:</a:t>
            </a:r>
            <a:endParaRPr b="1"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Текст команд, которые применялись при выполнении задания. При наличии: часть конфигурационных файлов, которые решают задачу. Присылаем в формате текстового документа: задание и команды для решения (без вывода). Формат - PDF (один файл на все задания).</a:t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9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ru"/>
              <a:t>Семинар 6</a:t>
            </a:r>
            <a:endParaRPr/>
          </a:p>
        </p:txBody>
      </p:sp>
      <p:pic>
        <p:nvPicPr>
          <p:cNvPr descr="preencoded.png" id="250" name="Google Shape;250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38413" y="3222137"/>
            <a:ext cx="2121834" cy="12370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40"/>
          <p:cNvSpPr txBox="1"/>
          <p:nvPr>
            <p:ph type="title"/>
          </p:nvPr>
        </p:nvSpPr>
        <p:spPr>
          <a:xfrm>
            <a:off x="540000" y="2268150"/>
            <a:ext cx="8064000" cy="6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ru"/>
              <a:t>Ваши вопросы?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41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ru"/>
              <a:t>Спасибо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ru"/>
              <a:t>за внимание</a:t>
            </a:r>
            <a:endParaRPr/>
          </a:p>
        </p:txBody>
      </p:sp>
      <p:pic>
        <p:nvPicPr>
          <p:cNvPr descr="preencoded.png" id="261" name="Google Shape;261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842158">
            <a:off x="5508187" y="1963725"/>
            <a:ext cx="707408" cy="6911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8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ru"/>
              <a:t>Содержание семинара</a:t>
            </a:r>
            <a:endParaRPr/>
          </a:p>
        </p:txBody>
      </p:sp>
      <p:sp>
        <p:nvSpPr>
          <p:cNvPr id="164" name="Google Shape;164;p28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9"/>
          <p:cNvSpPr txBox="1"/>
          <p:nvPr>
            <p:ph type="title"/>
          </p:nvPr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ru" sz="18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План на сегодня</a:t>
            </a:r>
            <a:endParaRPr b="0" i="0" sz="1800" u="none" cap="none" strike="noStrike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170" name="Google Shape;170;p29"/>
          <p:cNvSpPr txBox="1"/>
          <p:nvPr>
            <p:ph idx="1" type="subTitle"/>
          </p:nvPr>
        </p:nvSpPr>
        <p:spPr>
          <a:xfrm>
            <a:off x="540000" y="1188014"/>
            <a:ext cx="5426400" cy="311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-319298" lvl="0" marL="374398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IBM Plex Sans"/>
              <a:buChar char="📌"/>
            </a:pPr>
            <a:r>
              <a:rPr lang="ru" sz="1400">
                <a:solidFill>
                  <a:schemeClr val="dk1"/>
                </a:solidFill>
              </a:rPr>
              <a:t>Вопросы по лекции</a:t>
            </a:r>
            <a:endParaRPr sz="1400">
              <a:solidFill>
                <a:schemeClr val="dk1"/>
              </a:solidFill>
            </a:endParaRPr>
          </a:p>
          <a:p>
            <a:pPr indent="-319298" lvl="0" marL="374398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📌"/>
            </a:pPr>
            <a:r>
              <a:rPr lang="ru" sz="1400">
                <a:solidFill>
                  <a:schemeClr val="dk1"/>
                </a:solidFill>
              </a:rPr>
              <a:t>Установка и настройка Nginx</a:t>
            </a:r>
            <a:endParaRPr sz="1400">
              <a:solidFill>
                <a:schemeClr val="dk1"/>
              </a:solidFill>
            </a:endParaRPr>
          </a:p>
          <a:p>
            <a:pPr indent="-319298" lvl="0" marL="374398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📌"/>
            </a:pPr>
            <a:r>
              <a:rPr lang="ru" sz="1400">
                <a:solidFill>
                  <a:schemeClr val="dk1"/>
                </a:solidFill>
              </a:rPr>
              <a:t>Установка и настройка Apache</a:t>
            </a:r>
            <a:endParaRPr sz="1400">
              <a:solidFill>
                <a:schemeClr val="dk1"/>
              </a:solidFill>
            </a:endParaRPr>
          </a:p>
          <a:p>
            <a:pPr indent="-319298" lvl="0" marL="374398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📌"/>
            </a:pPr>
            <a:r>
              <a:rPr lang="ru" sz="1400">
                <a:solidFill>
                  <a:schemeClr val="dk1"/>
                </a:solidFill>
              </a:rPr>
              <a:t>Настройка схемы Reverse Proxy. Разделение контента (статика, динамика)</a:t>
            </a:r>
            <a:endParaRPr sz="1400">
              <a:solidFill>
                <a:schemeClr val="dk1"/>
              </a:solidFill>
            </a:endParaRPr>
          </a:p>
          <a:p>
            <a:pPr indent="-319298" lvl="0" marL="374398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📌"/>
            </a:pPr>
            <a:r>
              <a:rPr lang="ru" sz="1400">
                <a:solidFill>
                  <a:schemeClr val="dk1"/>
                </a:solidFill>
              </a:rPr>
              <a:t>Запуск PHP через модуль Apache. Запуск PHP через PHP-FPM</a:t>
            </a:r>
            <a:endParaRPr sz="1400">
              <a:solidFill>
                <a:schemeClr val="dk1"/>
              </a:solidFill>
            </a:endParaRPr>
          </a:p>
          <a:p>
            <a:pPr indent="-319298" lvl="0" marL="374398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📌"/>
            </a:pPr>
            <a:r>
              <a:rPr lang="ru" sz="1400">
                <a:solidFill>
                  <a:schemeClr val="dk1"/>
                </a:solidFill>
              </a:rPr>
              <a:t>Установка MySQL. Базовые операции и настройки</a:t>
            </a:r>
            <a:endParaRPr sz="1400">
              <a:solidFill>
                <a:schemeClr val="dk1"/>
              </a:solidFill>
            </a:endParaRPr>
          </a:p>
        </p:txBody>
      </p:sp>
      <p:sp>
        <p:nvSpPr>
          <p:cNvPr id="171" name="Google Shape;171;p29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ru"/>
              <a:t>Семинар 6</a:t>
            </a:r>
            <a:endParaRPr/>
          </a:p>
        </p:txBody>
      </p:sp>
      <p:pic>
        <p:nvPicPr>
          <p:cNvPr id="172" name="Google Shape;17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41500" y="3564600"/>
            <a:ext cx="2288502" cy="157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43858" y="339962"/>
            <a:ext cx="694430" cy="6944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900001">
            <a:off x="7761275" y="1637025"/>
            <a:ext cx="775350" cy="108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3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19250" y="460575"/>
            <a:ext cx="1594075" cy="1594075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30"/>
          <p:cNvSpPr txBox="1"/>
          <p:nvPr/>
        </p:nvSpPr>
        <p:spPr>
          <a:xfrm rot="-622562">
            <a:off x="2871859" y="1618784"/>
            <a:ext cx="3671135" cy="203183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i="0" lang="ru" sz="60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Ваши вопросы</a:t>
            </a:r>
            <a:endParaRPr b="1" i="0" sz="6000" u="none" cap="none" strike="noStrik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1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2400"/>
              <a:buNone/>
            </a:pPr>
            <a:r>
              <a:rPr b="1" lang="ru"/>
              <a:t>Установка и настройка веб-серверов</a:t>
            </a:r>
            <a:endParaRPr/>
          </a:p>
        </p:txBody>
      </p:sp>
      <p:sp>
        <p:nvSpPr>
          <p:cNvPr id="186" name="Google Shape;186;p31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ru"/>
              <a:t>Семинар 6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2"/>
          <p:cNvSpPr txBox="1"/>
          <p:nvPr>
            <p:ph type="title"/>
          </p:nvPr>
        </p:nvSpPr>
        <p:spPr>
          <a:xfrm>
            <a:off x="540000" y="720000"/>
            <a:ext cx="8064000" cy="282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r>
              <a:rPr b="1" lang="ru">
                <a:solidFill>
                  <a:srgbClr val="434343"/>
                </a:solidFill>
                <a:latin typeface="IBM Plex Sans"/>
                <a:ea typeface="IBM Plex Sans"/>
                <a:cs typeface="IBM Plex Sans"/>
                <a:sym typeface="IBM Plex Sans"/>
              </a:rPr>
              <a:t>Установка и настройка Nginx.</a:t>
            </a:r>
            <a:endParaRPr b="1">
              <a:solidFill>
                <a:srgbClr val="434343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92" name="Google Shape;192;p32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ru"/>
              <a:t>Семинар 6</a:t>
            </a:r>
            <a:endParaRPr/>
          </a:p>
        </p:txBody>
      </p:sp>
      <p:pic>
        <p:nvPicPr>
          <p:cNvPr id="193" name="Google Shape;193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22800" y="2698800"/>
            <a:ext cx="1981199" cy="1981199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32"/>
          <p:cNvSpPr/>
          <p:nvPr/>
        </p:nvSpPr>
        <p:spPr>
          <a:xfrm>
            <a:off x="6122175" y="3178575"/>
            <a:ext cx="1513800" cy="545100"/>
          </a:xfrm>
          <a:prstGeom prst="rect">
            <a:avLst/>
          </a:prstGeom>
          <a:solidFill>
            <a:srgbClr val="BA9BE7"/>
          </a:solidFill>
          <a:ln cap="flat" cmpd="sng" w="9525">
            <a:solidFill>
              <a:srgbClr val="BA9BE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ru" sz="1800">
                <a:latin typeface="IBM Plex Sans"/>
                <a:ea typeface="IBM Plex Sans"/>
                <a:cs typeface="IBM Plex Sans"/>
                <a:sym typeface="IBM Plex Sans"/>
              </a:rPr>
              <a:t>20</a:t>
            </a:r>
            <a:r>
              <a:rPr b="1" i="0" lang="ru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мин</a:t>
            </a:r>
            <a:endParaRPr b="1" i="0" sz="18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3"/>
          <p:cNvSpPr txBox="1"/>
          <p:nvPr>
            <p:ph type="title"/>
          </p:nvPr>
        </p:nvSpPr>
        <p:spPr>
          <a:xfrm>
            <a:off x="540000" y="720000"/>
            <a:ext cx="8064000" cy="282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>
                <a:solidFill>
                  <a:srgbClr val="434343"/>
                </a:solidFill>
                <a:latin typeface="IBM Plex Sans"/>
                <a:ea typeface="IBM Plex Sans"/>
                <a:cs typeface="IBM Plex Sans"/>
                <a:sym typeface="IBM Plex Sans"/>
              </a:rPr>
              <a:t>Установка и настройка Apache.</a:t>
            </a:r>
            <a:endParaRPr b="1">
              <a:solidFill>
                <a:srgbClr val="434343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00" name="Google Shape;200;p33"/>
          <p:cNvSpPr txBox="1"/>
          <p:nvPr>
            <p:ph idx="1" type="subTitle"/>
          </p:nvPr>
        </p:nvSpPr>
        <p:spPr>
          <a:xfrm>
            <a:off x="495725" y="1210200"/>
            <a:ext cx="4764900" cy="17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</p:txBody>
      </p:sp>
      <p:sp>
        <p:nvSpPr>
          <p:cNvPr id="201" name="Google Shape;201;p33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ru"/>
              <a:t>Семинар 6</a:t>
            </a:r>
            <a:endParaRPr/>
          </a:p>
        </p:txBody>
      </p:sp>
      <p:pic>
        <p:nvPicPr>
          <p:cNvPr id="202" name="Google Shape;202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22800" y="2698800"/>
            <a:ext cx="1981199" cy="1981199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33"/>
          <p:cNvSpPr/>
          <p:nvPr/>
        </p:nvSpPr>
        <p:spPr>
          <a:xfrm>
            <a:off x="6122175" y="3178575"/>
            <a:ext cx="1513800" cy="545100"/>
          </a:xfrm>
          <a:prstGeom prst="rect">
            <a:avLst/>
          </a:prstGeom>
          <a:solidFill>
            <a:srgbClr val="BA9BE7"/>
          </a:solidFill>
          <a:ln cap="flat" cmpd="sng" w="9525">
            <a:solidFill>
              <a:srgbClr val="BA9BE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ru" sz="1800">
                <a:latin typeface="IBM Plex Sans"/>
                <a:ea typeface="IBM Plex Sans"/>
                <a:cs typeface="IBM Plex Sans"/>
                <a:sym typeface="IBM Plex Sans"/>
              </a:rPr>
              <a:t>10</a:t>
            </a:r>
            <a:r>
              <a:rPr b="1" i="0" lang="ru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мин</a:t>
            </a:r>
            <a:endParaRPr b="1" i="0" sz="18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4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ru"/>
              <a:t>         Перерыв</a:t>
            </a:r>
            <a:endParaRPr/>
          </a:p>
        </p:txBody>
      </p:sp>
      <p:pic>
        <p:nvPicPr>
          <p:cNvPr id="209" name="Google Shape;209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98037" y="1721925"/>
            <a:ext cx="3558883" cy="2931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5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None/>
            </a:pPr>
            <a:r>
              <a:rPr b="1" lang="ru"/>
              <a:t>Настройка Reverse Proxy.</a:t>
            </a:r>
            <a:endParaRPr b="1"/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2400"/>
              <a:buNone/>
            </a:pPr>
            <a:r>
              <a:rPr b="1" lang="ru"/>
              <a:t>Динамический и статический контент</a:t>
            </a:r>
            <a:endParaRPr/>
          </a:p>
        </p:txBody>
      </p:sp>
      <p:sp>
        <p:nvSpPr>
          <p:cNvPr id="215" name="Google Shape;215;p35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ru"/>
              <a:t>Семинар 6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Макет шаблона GB">
  <a:themeElements>
    <a:clrScheme name="Simple Light">
      <a:dk1>
        <a:srgbClr val="000000"/>
      </a:dk1>
      <a:lt1>
        <a:srgbClr val="FFFFFF"/>
      </a:lt1>
      <a:dk2>
        <a:srgbClr val="8F93A3"/>
      </a:dk2>
      <a:lt2>
        <a:srgbClr val="D4D4DD"/>
      </a:lt2>
      <a:accent1>
        <a:srgbClr val="8D46F6"/>
      </a:accent1>
      <a:accent2>
        <a:srgbClr val="71E76E"/>
      </a:accent2>
      <a:accent3>
        <a:srgbClr val="FCB8FF"/>
      </a:accent3>
      <a:accent4>
        <a:srgbClr val="FD7B55"/>
      </a:accent4>
      <a:accent5>
        <a:srgbClr val="FBEB3B"/>
      </a:accent5>
      <a:accent6>
        <a:srgbClr val="F1EFE4"/>
      </a:accent6>
      <a:hlink>
        <a:srgbClr val="8D46F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